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1" r:id="rId3"/>
    <p:sldId id="256" r:id="rId4"/>
    <p:sldId id="260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10/13/2016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10" Type="http://schemas.openxmlformats.org/officeDocument/2006/relationships/image" Target="../media/image14.jpeg"/><Relationship Id="rId4" Type="http://schemas.openxmlformats.org/officeDocument/2006/relationships/image" Target="../media/image8.jpeg"/><Relationship Id="rId9" Type="http://schemas.openxmlformats.org/officeDocument/2006/relationships/image" Target="../media/image1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7" Type="http://schemas.openxmlformats.org/officeDocument/2006/relationships/image" Target="../media/image20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jpeg"/><Relationship Id="rId5" Type="http://schemas.openxmlformats.org/officeDocument/2006/relationships/image" Target="../media/image18.png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Учитель-логопед</a:t>
            </a:r>
            <a:br>
              <a:rPr lang="ru-RU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МДОУ №2 «Солнышко»</a:t>
            </a:r>
            <a:br>
              <a:rPr lang="ru-RU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Чинкова</a:t>
            </a:r>
            <a:br>
              <a:rPr lang="ru-RU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Наталья Владимировна</a:t>
            </a:r>
            <a:endParaRPr lang="ru-RU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10668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ru-RU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Игры по формированию фонематического слуха</a:t>
            </a:r>
            <a:br>
              <a:rPr lang="ru-RU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62000" y="2590800"/>
            <a:ext cx="7895623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«Игра</a:t>
            </a:r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прятки»</a:t>
            </a:r>
          </a:p>
          <a:p>
            <a:pPr>
              <a:buFont typeface="Arial" pitchFamily="34" charset="0"/>
              <a:buChar char="•"/>
            </a:pPr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«Разложи овощи по корзинам»</a:t>
            </a:r>
          </a:p>
          <a:p>
            <a:pPr>
              <a:buFont typeface="Arial" pitchFamily="34" charset="0"/>
              <a:buChar char="•"/>
            </a:pPr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Дифференциация звуков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</a:t>
            </a:r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</a:t>
            </a: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[</a:t>
            </a:r>
            <a:r>
              <a:rPr lang="ru-RU" sz="4000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Бь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</a:t>
            </a:r>
            <a:endParaRPr lang="ru-R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38200" y="228601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«Игра в прятки»</a:t>
            </a:r>
            <a:endParaRPr lang="ru-RU" b="1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914400"/>
            <a:ext cx="8458200" cy="457200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Раскрась соответствующую букву под картинкой красным карандашом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676400" y="5943600"/>
            <a:ext cx="9236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О   У   А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858000" y="5943600"/>
            <a:ext cx="9236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О   У   А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086600" y="3048000"/>
            <a:ext cx="990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О   У   А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600200" y="2971800"/>
            <a:ext cx="106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О   У   А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191000" y="3505200"/>
            <a:ext cx="106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О   У   А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495800" y="5867400"/>
            <a:ext cx="9236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О   У   А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5121" name="Picture 1" descr="C:\Users\1\Downloads\лук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91000" y="4067176"/>
            <a:ext cx="1295400" cy="1651634"/>
          </a:xfrm>
          <a:prstGeom prst="rect">
            <a:avLst/>
          </a:prstGeom>
          <a:noFill/>
        </p:spPr>
      </p:pic>
      <p:sp>
        <p:nvSpPr>
          <p:cNvPr id="5123" name="AutoShape 3" descr="Eye Coloring Pages Printab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125" name="AutoShape 5" descr="Eye Coloring Pages Printab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126" name="Picture 6" descr="C:\Users\1\Downloads\глаз.jpg"/>
          <p:cNvPicPr>
            <a:picLocks noChangeAspect="1" noChangeArrowheads="1"/>
          </p:cNvPicPr>
          <p:nvPr/>
        </p:nvPicPr>
        <p:blipFill>
          <a:blip r:embed="rId3"/>
          <a:srcRect r="4534" b="11111"/>
          <a:stretch>
            <a:fillRect/>
          </a:stretch>
        </p:blipFill>
        <p:spPr bwMode="auto">
          <a:xfrm>
            <a:off x="6248399" y="1371600"/>
            <a:ext cx="2057401" cy="1431235"/>
          </a:xfrm>
          <a:prstGeom prst="rect">
            <a:avLst/>
          </a:prstGeom>
          <a:noFill/>
        </p:spPr>
      </p:pic>
      <p:pic>
        <p:nvPicPr>
          <p:cNvPr id="5127" name="Picture 7" descr="C:\Users\1\Downloads\слон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05200" y="1371600"/>
            <a:ext cx="2362245" cy="1989010"/>
          </a:xfrm>
          <a:prstGeom prst="rect">
            <a:avLst/>
          </a:prstGeom>
          <a:noFill/>
        </p:spPr>
      </p:pic>
      <p:pic>
        <p:nvPicPr>
          <p:cNvPr id="5128" name="Picture 8" descr="C:\Users\1\Downloads\зонт.jpg"/>
          <p:cNvPicPr>
            <a:picLocks noChangeAspect="1" noChangeArrowheads="1"/>
          </p:cNvPicPr>
          <p:nvPr/>
        </p:nvPicPr>
        <p:blipFill>
          <a:blip r:embed="rId5"/>
          <a:srcRect t="18750" r="5473" b="18750"/>
          <a:stretch>
            <a:fillRect/>
          </a:stretch>
        </p:blipFill>
        <p:spPr bwMode="auto">
          <a:xfrm>
            <a:off x="1219200" y="1371600"/>
            <a:ext cx="1828800" cy="1595162"/>
          </a:xfrm>
          <a:prstGeom prst="rect">
            <a:avLst/>
          </a:prstGeom>
          <a:noFill/>
        </p:spPr>
      </p:pic>
      <p:pic>
        <p:nvPicPr>
          <p:cNvPr id="26" name="Рисунок 25" descr="гусь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371600" y="3505200"/>
            <a:ext cx="1524000" cy="2287039"/>
          </a:xfrm>
          <a:prstGeom prst="rect">
            <a:avLst/>
          </a:prstGeom>
        </p:spPr>
      </p:pic>
      <p:pic>
        <p:nvPicPr>
          <p:cNvPr id="27" name="Рисунок 26" descr="шар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53200" y="3505200"/>
            <a:ext cx="1447800" cy="234116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38200" y="228601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«Разложи овощи по корзинам»</a:t>
            </a:r>
            <a:endParaRPr lang="ru-RU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52600" y="1143000"/>
            <a:ext cx="6400800" cy="838200"/>
          </a:xfrm>
        </p:spPr>
        <p:txBody>
          <a:bodyPr/>
          <a:lstStyle/>
          <a:p>
            <a:r>
              <a:rPr lang="ru-RU" dirty="0" smtClean="0"/>
              <a:t>  </a:t>
            </a:r>
            <a:endParaRPr lang="ru-RU" dirty="0"/>
          </a:p>
        </p:txBody>
      </p:sp>
      <p:pic>
        <p:nvPicPr>
          <p:cNvPr id="10" name="Picture 4" descr="C:\Users\1\Downloads\корзина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2800" y="3962400"/>
            <a:ext cx="2590800" cy="2209800"/>
          </a:xfrm>
          <a:prstGeom prst="rect">
            <a:avLst/>
          </a:prstGeom>
          <a:noFill/>
        </p:spPr>
      </p:pic>
      <p:pic>
        <p:nvPicPr>
          <p:cNvPr id="11" name="Picture 4" descr="C:\Users\1\Downloads\корзина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800" y="4038600"/>
            <a:ext cx="2438400" cy="2139981"/>
          </a:xfrm>
          <a:prstGeom prst="rect">
            <a:avLst/>
          </a:prstGeom>
          <a:noFill/>
        </p:spPr>
      </p:pic>
      <p:pic>
        <p:nvPicPr>
          <p:cNvPr id="6" name="Рисунок 5" descr="перец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743200" y="2819400"/>
            <a:ext cx="1752600" cy="1168400"/>
          </a:xfrm>
          <a:prstGeom prst="rect">
            <a:avLst/>
          </a:prstGeom>
        </p:spPr>
      </p:pic>
      <p:pic>
        <p:nvPicPr>
          <p:cNvPr id="9" name="Рисунок 8" descr="помидор.jpg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66800" y="914400"/>
            <a:ext cx="914400" cy="914400"/>
          </a:xfrm>
          <a:prstGeom prst="rect">
            <a:avLst/>
          </a:prstGeom>
        </p:spPr>
      </p:pic>
      <p:pic>
        <p:nvPicPr>
          <p:cNvPr id="13" name="Picture 4" descr="C:\Users\1\Downloads\корзина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48400" y="3886200"/>
            <a:ext cx="2590800" cy="2286000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>
            <a:off x="1600200" y="5715000"/>
            <a:ext cx="63289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                       К                        Т</a:t>
            </a:r>
            <a:endParaRPr lang="ru-RU" sz="32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52" name="AutoShape 4" descr="Кулинарные рецепты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5" name="AutoShape 7" descr="INTUIT.ru::Интернет-Университет Информационных Технологий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6" name="Picture 8" descr="C:\Users\1\Downloads\тыква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3400" y="2286000"/>
            <a:ext cx="1746885" cy="1247775"/>
          </a:xfrm>
          <a:prstGeom prst="rect">
            <a:avLst/>
          </a:prstGeom>
          <a:noFill/>
        </p:spPr>
      </p:pic>
      <p:pic>
        <p:nvPicPr>
          <p:cNvPr id="8" name="Рисунок 7" descr="картофель 2.jpg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962400" y="838200"/>
            <a:ext cx="1371600" cy="1371600"/>
          </a:xfrm>
          <a:prstGeom prst="rect">
            <a:avLst/>
          </a:prstGeom>
        </p:spPr>
      </p:pic>
      <p:pic>
        <p:nvPicPr>
          <p:cNvPr id="4" name="Рисунок 3" descr="капуста.jpg"/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010400" y="762000"/>
            <a:ext cx="1647825" cy="1567443"/>
          </a:xfrm>
          <a:prstGeom prst="rect">
            <a:avLst/>
          </a:prstGeom>
        </p:spPr>
      </p:pic>
      <p:pic>
        <p:nvPicPr>
          <p:cNvPr id="2050" name="Picture 2" descr="C:\Users\1\Downloads\кабачок.jpg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19600" y="2362200"/>
            <a:ext cx="2133600" cy="1420368"/>
          </a:xfrm>
          <a:prstGeom prst="rect">
            <a:avLst/>
          </a:prstGeom>
          <a:noFill/>
        </p:spPr>
      </p:pic>
      <p:pic>
        <p:nvPicPr>
          <p:cNvPr id="2053" name="Picture 5" descr="C:\Users\1\Downloads\патиссон.jpg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10400" y="2362200"/>
            <a:ext cx="1662112" cy="114640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10405E-6 L 0.73333 0.3107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7" y="1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21387E-6 L 0.06666 0.48832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" y="2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68208E-6 L -0.00833 0.49942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" y="2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1.09827E-6 L -0.29844 0.50752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9" y="2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94798E-6 L -0.19583 0.34775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8" y="1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0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1.15607E-6 L -0.125 0.32948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3" y="1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0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4.45087E-6 L -0.6158 0.36047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8" y="1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3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Дифференциация звуков </a:t>
            </a:r>
            <a:r>
              <a:rPr lang="en-US" dirty="0" smtClean="0"/>
              <a:t>[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Б</a:t>
            </a:r>
            <a:r>
              <a:rPr lang="en-US" dirty="0" smtClean="0"/>
              <a:t>]</a:t>
            </a:r>
            <a:r>
              <a:rPr lang="ru-RU" dirty="0" smtClean="0"/>
              <a:t>-</a:t>
            </a:r>
            <a:r>
              <a:rPr lang="en-US" dirty="0" smtClean="0"/>
              <a:t> [</a:t>
            </a:r>
            <a:r>
              <a:rPr lang="ru-RU" dirty="0" smtClean="0">
                <a:solidFill>
                  <a:srgbClr val="00B050"/>
                </a:solidFill>
              </a:rPr>
              <a:t>Бь</a:t>
            </a:r>
            <a:r>
              <a:rPr lang="en-US" dirty="0" smtClean="0"/>
              <a:t>]</a:t>
            </a:r>
            <a:endParaRPr lang="ru-RU" dirty="0"/>
          </a:p>
        </p:txBody>
      </p:sp>
      <p:pic>
        <p:nvPicPr>
          <p:cNvPr id="4" name="Picture 4" descr="C:\Users\1\Pictures\животные\белка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clrChange>
              <a:clrFrom>
                <a:srgbClr val="F7F8FA"/>
              </a:clrFrom>
              <a:clrTo>
                <a:srgbClr val="F7F8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800" y="1447800"/>
            <a:ext cx="971550" cy="867918"/>
          </a:xfrm>
          <a:prstGeom prst="rect">
            <a:avLst/>
          </a:prstGeom>
          <a:noFill/>
        </p:spPr>
      </p:pic>
      <p:pic>
        <p:nvPicPr>
          <p:cNvPr id="5" name="Picture 3" descr="C:\Users\1\Pictures\животные\барсук 2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AFAF8"/>
              </a:clrFrom>
              <a:clrTo>
                <a:srgbClr val="FAFAF8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57400" y="1447800"/>
            <a:ext cx="1175047" cy="838200"/>
          </a:xfrm>
          <a:prstGeom prst="rect">
            <a:avLst/>
          </a:prstGeom>
          <a:noFill/>
        </p:spPr>
      </p:pic>
      <p:pic>
        <p:nvPicPr>
          <p:cNvPr id="4097" name="Picture 1" descr="C:\Users\1\Downloads\бык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5F5F5"/>
              </a:clrFrom>
              <a:clrTo>
                <a:srgbClr val="F5F5F5">
                  <a:alpha val="0"/>
                </a:srgbClr>
              </a:clrTo>
            </a:clrChange>
          </a:blip>
          <a:srcRect l="3278" t="9768"/>
          <a:stretch>
            <a:fillRect/>
          </a:stretch>
        </p:blipFill>
        <p:spPr bwMode="auto">
          <a:xfrm>
            <a:off x="3657600" y="1295400"/>
            <a:ext cx="1485899" cy="1111276"/>
          </a:xfrm>
          <a:prstGeom prst="rect">
            <a:avLst/>
          </a:prstGeom>
          <a:noFill/>
        </p:spPr>
      </p:pic>
      <p:pic>
        <p:nvPicPr>
          <p:cNvPr id="4098" name="Picture 2" descr="C:\Users\1\Downloads\бегемот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10200" y="1600200"/>
            <a:ext cx="1122882" cy="838200"/>
          </a:xfrm>
          <a:prstGeom prst="rect">
            <a:avLst/>
          </a:prstGeom>
          <a:noFill/>
        </p:spPr>
      </p:pic>
      <p:pic>
        <p:nvPicPr>
          <p:cNvPr id="4099" name="Picture 3" descr="C:\Users\1\Downloads\баран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81800" y="1295400"/>
            <a:ext cx="1600199" cy="1292160"/>
          </a:xfrm>
          <a:prstGeom prst="rect">
            <a:avLst/>
          </a:prstGeom>
          <a:noFill/>
        </p:spPr>
      </p:pic>
      <p:pic>
        <p:nvPicPr>
          <p:cNvPr id="9" name="Рисунок 8" descr="ящик.jpg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447799" y="4876801"/>
            <a:ext cx="2117481" cy="1619250"/>
          </a:xfrm>
          <a:prstGeom prst="rect">
            <a:avLst/>
          </a:prstGeom>
        </p:spPr>
      </p:pic>
      <p:pic>
        <p:nvPicPr>
          <p:cNvPr id="10" name="Рисунок 9" descr="ящик.jpg"/>
          <p:cNvPicPr>
            <a:picLocks noChangeAspect="1"/>
          </p:cNvPicPr>
          <p:nvPr/>
        </p:nvPicPr>
        <p:blipFill>
          <a:blip r:embed="rId7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867399" y="4953000"/>
            <a:ext cx="2017835" cy="154305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209800" y="5410200"/>
            <a:ext cx="45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chemeClr val="accent1">
                    <a:lumMod val="50000"/>
                  </a:schemeClr>
                </a:solidFill>
              </a:rPr>
              <a:t>Б</a:t>
            </a:r>
            <a:endParaRPr lang="ru-RU" sz="4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629400" y="5410200"/>
            <a:ext cx="1143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00B050"/>
                </a:solidFill>
              </a:rPr>
              <a:t>Бь</a:t>
            </a:r>
            <a:endParaRPr lang="ru-RU" sz="48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77</Words>
  <PresentationFormat>Экран (4:3)</PresentationFormat>
  <Paragraphs>19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Office Theme</vt:lpstr>
      <vt:lpstr>Учитель-логопед МДОУ №2 «Солнышко» Чинкова  Наталья Владимировна</vt:lpstr>
      <vt:lpstr>Игры по формированию фонематического слуха </vt:lpstr>
      <vt:lpstr>«Игра в прятки»</vt:lpstr>
      <vt:lpstr>«Разложи овощи по корзинам»</vt:lpstr>
      <vt:lpstr>Дифференциация звуков [Б]- [Бь]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User</cp:lastModifiedBy>
  <cp:revision>10</cp:revision>
  <dcterms:created xsi:type="dcterms:W3CDTF">2015-01-29T17:06:41Z</dcterms:created>
  <dcterms:modified xsi:type="dcterms:W3CDTF">2016-10-13T18:13:13Z</dcterms:modified>
</cp:coreProperties>
</file>