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Учитель-логопед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МДОУ №2 «Солнышко»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Чинкова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Наталья Владимировна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по формированию фонематического слуха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590800"/>
            <a:ext cx="789562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«Игра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прятки»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«Разложи овощи по корзинам»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Дифференциация звуков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</a:t>
            </a:r>
            <a:r>
              <a:rPr lang="ru-RU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Бь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«Игра в прятки»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4572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Раскрась соответствующую букву под картинкой красным карандашом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76400" y="5943600"/>
            <a:ext cx="923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0" y="5943600"/>
            <a:ext cx="923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86600" y="3048000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00200" y="29718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91000" y="35052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5800" y="5867400"/>
            <a:ext cx="923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  У   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1" name="Picture 1" descr="C:\Users\1\Downloads\лу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067176"/>
            <a:ext cx="1295400" cy="1651634"/>
          </a:xfrm>
          <a:prstGeom prst="rect">
            <a:avLst/>
          </a:prstGeom>
          <a:noFill/>
        </p:spPr>
      </p:pic>
      <p:sp>
        <p:nvSpPr>
          <p:cNvPr id="5123" name="AutoShape 3" descr="Eye Coloring Pages Printa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AutoShape 5" descr="Eye Coloring Pages Printa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C:\Users\1\Downloads\глаз.jpg"/>
          <p:cNvPicPr>
            <a:picLocks noChangeAspect="1" noChangeArrowheads="1"/>
          </p:cNvPicPr>
          <p:nvPr/>
        </p:nvPicPr>
        <p:blipFill>
          <a:blip r:embed="rId3"/>
          <a:srcRect r="4534" b="11111"/>
          <a:stretch>
            <a:fillRect/>
          </a:stretch>
        </p:blipFill>
        <p:spPr bwMode="auto">
          <a:xfrm>
            <a:off x="6248399" y="1371600"/>
            <a:ext cx="2057401" cy="1431235"/>
          </a:xfrm>
          <a:prstGeom prst="rect">
            <a:avLst/>
          </a:prstGeom>
          <a:noFill/>
        </p:spPr>
      </p:pic>
      <p:pic>
        <p:nvPicPr>
          <p:cNvPr id="5127" name="Picture 7" descr="C:\Users\1\Downloads\сло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371600"/>
            <a:ext cx="2362245" cy="1989010"/>
          </a:xfrm>
          <a:prstGeom prst="rect">
            <a:avLst/>
          </a:prstGeom>
          <a:noFill/>
        </p:spPr>
      </p:pic>
      <p:pic>
        <p:nvPicPr>
          <p:cNvPr id="5128" name="Picture 8" descr="C:\Users\1\Downloads\зонт.jpg"/>
          <p:cNvPicPr>
            <a:picLocks noChangeAspect="1" noChangeArrowheads="1"/>
          </p:cNvPicPr>
          <p:nvPr/>
        </p:nvPicPr>
        <p:blipFill>
          <a:blip r:embed="rId5"/>
          <a:srcRect t="18750" r="5473" b="18750"/>
          <a:stretch>
            <a:fillRect/>
          </a:stretch>
        </p:blipFill>
        <p:spPr bwMode="auto">
          <a:xfrm>
            <a:off x="1219200" y="1371600"/>
            <a:ext cx="1828800" cy="1595162"/>
          </a:xfrm>
          <a:prstGeom prst="rect">
            <a:avLst/>
          </a:prstGeom>
          <a:noFill/>
        </p:spPr>
      </p:pic>
      <p:pic>
        <p:nvPicPr>
          <p:cNvPr id="26" name="Рисунок 25" descr="гусь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3505200"/>
            <a:ext cx="1524000" cy="2287039"/>
          </a:xfrm>
          <a:prstGeom prst="rect">
            <a:avLst/>
          </a:prstGeom>
        </p:spPr>
      </p:pic>
      <p:pic>
        <p:nvPicPr>
          <p:cNvPr id="27" name="Рисунок 26" descr="шар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3505200"/>
            <a:ext cx="1447800" cy="2341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«Разложи овощи по корзинам»</a:t>
            </a:r>
            <a:endParaRPr lang="ru-RU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1143000"/>
            <a:ext cx="6400800" cy="8382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" name="Picture 4" descr="C:\Users\1\Downloads\корзин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962400"/>
            <a:ext cx="2590800" cy="2209800"/>
          </a:xfrm>
          <a:prstGeom prst="rect">
            <a:avLst/>
          </a:prstGeom>
          <a:noFill/>
        </p:spPr>
      </p:pic>
      <p:pic>
        <p:nvPicPr>
          <p:cNvPr id="11" name="Picture 4" descr="C:\Users\1\Downloads\корзин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038600"/>
            <a:ext cx="2438400" cy="2139981"/>
          </a:xfrm>
          <a:prstGeom prst="rect">
            <a:avLst/>
          </a:prstGeom>
          <a:noFill/>
        </p:spPr>
      </p:pic>
      <p:pic>
        <p:nvPicPr>
          <p:cNvPr id="6" name="Рисунок 5" descr="перец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2819400"/>
            <a:ext cx="1752600" cy="1168400"/>
          </a:xfrm>
          <a:prstGeom prst="rect">
            <a:avLst/>
          </a:prstGeom>
        </p:spPr>
      </p:pic>
      <p:pic>
        <p:nvPicPr>
          <p:cNvPr id="9" name="Рисунок 8" descr="помидор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914400"/>
            <a:ext cx="914400" cy="914400"/>
          </a:xfrm>
          <a:prstGeom prst="rect">
            <a:avLst/>
          </a:prstGeom>
        </p:spPr>
      </p:pic>
      <p:pic>
        <p:nvPicPr>
          <p:cNvPr id="13" name="Picture 4" descr="C:\Users\1\Downloads\корзин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886200"/>
            <a:ext cx="2590800" cy="22860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600200" y="5715000"/>
            <a:ext cx="6328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                       К                        Т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 descr="Кулинарные рецеп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 descr="INTUIT.ru::Интернет-Университет Информационных Технолог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Users\1\Downloads\тыква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286000"/>
            <a:ext cx="1746885" cy="1247775"/>
          </a:xfrm>
          <a:prstGeom prst="rect">
            <a:avLst/>
          </a:prstGeom>
          <a:noFill/>
        </p:spPr>
      </p:pic>
      <p:pic>
        <p:nvPicPr>
          <p:cNvPr id="8" name="Рисунок 7" descr="картофель 2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838200"/>
            <a:ext cx="1371600" cy="1371600"/>
          </a:xfrm>
          <a:prstGeom prst="rect">
            <a:avLst/>
          </a:prstGeom>
        </p:spPr>
      </p:pic>
      <p:pic>
        <p:nvPicPr>
          <p:cNvPr id="4" name="Рисунок 3" descr="капуста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0400" y="762000"/>
            <a:ext cx="1647825" cy="1567443"/>
          </a:xfrm>
          <a:prstGeom prst="rect">
            <a:avLst/>
          </a:prstGeom>
        </p:spPr>
      </p:pic>
      <p:pic>
        <p:nvPicPr>
          <p:cNvPr id="2050" name="Picture 2" descr="C:\Users\1\Downloads\кабачок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362200"/>
            <a:ext cx="2133600" cy="1420368"/>
          </a:xfrm>
          <a:prstGeom prst="rect">
            <a:avLst/>
          </a:prstGeom>
          <a:noFill/>
        </p:spPr>
      </p:pic>
      <p:pic>
        <p:nvPicPr>
          <p:cNvPr id="2053" name="Picture 5" descr="C:\Users\1\Downloads\патиссон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2362200"/>
            <a:ext cx="1662112" cy="1146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0405E-6 L 0.73333 0.310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1387E-6 L 0.06666 0.488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8208E-6 L -0.00833 0.499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09827E-6 L -0.29844 0.507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4798E-6 L -0.19583 0.347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5607E-6 L -0.125 0.3294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5087E-6 L -0.6158 0.3604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Дифференциация звуков </a:t>
            </a:r>
            <a:r>
              <a:rPr lang="en-US" dirty="0" smtClean="0"/>
              <a:t>[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 [</a:t>
            </a:r>
            <a:r>
              <a:rPr lang="ru-RU" dirty="0" smtClean="0">
                <a:solidFill>
                  <a:srgbClr val="00B050"/>
                </a:solidFill>
              </a:rPr>
              <a:t>Бь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Picture 4" descr="C:\Users\1\Pictures\животные\белк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7F8FA"/>
              </a:clrFrom>
              <a:clrTo>
                <a:srgbClr val="F7F8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447800"/>
            <a:ext cx="971550" cy="867918"/>
          </a:xfrm>
          <a:prstGeom prst="rect">
            <a:avLst/>
          </a:prstGeom>
          <a:noFill/>
        </p:spPr>
      </p:pic>
      <p:pic>
        <p:nvPicPr>
          <p:cNvPr id="5" name="Picture 3" descr="C:\Users\1\Pictures\животные\барсук 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447800"/>
            <a:ext cx="1175047" cy="838200"/>
          </a:xfrm>
          <a:prstGeom prst="rect">
            <a:avLst/>
          </a:prstGeom>
          <a:noFill/>
        </p:spPr>
      </p:pic>
      <p:pic>
        <p:nvPicPr>
          <p:cNvPr id="4097" name="Picture 1" descr="C:\Users\1\Downloads\бык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3278" t="9768"/>
          <a:stretch>
            <a:fillRect/>
          </a:stretch>
        </p:blipFill>
        <p:spPr bwMode="auto">
          <a:xfrm>
            <a:off x="3657600" y="1295400"/>
            <a:ext cx="1485899" cy="1111276"/>
          </a:xfrm>
          <a:prstGeom prst="rect">
            <a:avLst/>
          </a:prstGeom>
          <a:noFill/>
        </p:spPr>
      </p:pic>
      <p:pic>
        <p:nvPicPr>
          <p:cNvPr id="4098" name="Picture 2" descr="C:\Users\1\Downloads\бегемот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600200"/>
            <a:ext cx="1122882" cy="838200"/>
          </a:xfrm>
          <a:prstGeom prst="rect">
            <a:avLst/>
          </a:prstGeom>
          <a:noFill/>
        </p:spPr>
      </p:pic>
      <p:pic>
        <p:nvPicPr>
          <p:cNvPr id="4099" name="Picture 3" descr="C:\Users\1\Downloads\баран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295400"/>
            <a:ext cx="1600199" cy="1292160"/>
          </a:xfrm>
          <a:prstGeom prst="rect">
            <a:avLst/>
          </a:prstGeom>
          <a:noFill/>
        </p:spPr>
      </p:pic>
      <p:pic>
        <p:nvPicPr>
          <p:cNvPr id="9" name="Рисунок 8" descr="ящик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799" y="4876801"/>
            <a:ext cx="2117481" cy="1619250"/>
          </a:xfrm>
          <a:prstGeom prst="rect">
            <a:avLst/>
          </a:prstGeom>
        </p:spPr>
      </p:pic>
      <p:pic>
        <p:nvPicPr>
          <p:cNvPr id="10" name="Рисунок 9" descr="ящик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7399" y="4953000"/>
            <a:ext cx="2017835" cy="1543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09800" y="54102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Б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54102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Бь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77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Учитель-логопед МДОУ №2 «Солнышко» Чинкова  Наталья Владимировна</vt:lpstr>
      <vt:lpstr>Игры по формированию фонематического слуха </vt:lpstr>
      <vt:lpstr>«Игра в прятки»</vt:lpstr>
      <vt:lpstr>«Разложи овощи по корзинам»</vt:lpstr>
      <vt:lpstr>Дифференциация звуков [Б]- [Бь]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10</cp:revision>
  <dcterms:created xsi:type="dcterms:W3CDTF">2015-01-29T17:06:41Z</dcterms:created>
  <dcterms:modified xsi:type="dcterms:W3CDTF">2016-10-13T18:13:13Z</dcterms:modified>
</cp:coreProperties>
</file>